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64D8-CBAF-4B47-AB53-3275F1C43A0B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2FD5-BEDC-4D89-A0DE-C8814C2BFB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60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64D8-CBAF-4B47-AB53-3275F1C43A0B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2FD5-BEDC-4D89-A0DE-C8814C2BFB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33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64D8-CBAF-4B47-AB53-3275F1C43A0B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2FD5-BEDC-4D89-A0DE-C8814C2BFB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02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64D8-CBAF-4B47-AB53-3275F1C43A0B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2FD5-BEDC-4D89-A0DE-C8814C2BFB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397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64D8-CBAF-4B47-AB53-3275F1C43A0B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2FD5-BEDC-4D89-A0DE-C8814C2BFB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950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64D8-CBAF-4B47-AB53-3275F1C43A0B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2FD5-BEDC-4D89-A0DE-C8814C2BFB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04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64D8-CBAF-4B47-AB53-3275F1C43A0B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2FD5-BEDC-4D89-A0DE-C8814C2BFB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298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64D8-CBAF-4B47-AB53-3275F1C43A0B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2FD5-BEDC-4D89-A0DE-C8814C2BFB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90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64D8-CBAF-4B47-AB53-3275F1C43A0B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2FD5-BEDC-4D89-A0DE-C8814C2BFB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0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64D8-CBAF-4B47-AB53-3275F1C43A0B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2FD5-BEDC-4D89-A0DE-C8814C2BFB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513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64D8-CBAF-4B47-AB53-3275F1C43A0B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2FD5-BEDC-4D89-A0DE-C8814C2BFB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76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864D8-CBAF-4B47-AB53-3275F1C43A0B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A2FD5-BEDC-4D89-A0DE-C8814C2BFB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63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anose="03010101010201010101" pitchFamily="66" charset="0"/>
              </a:rPr>
              <a:t>95-летие Матвеевой Елены Федоровны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Gabriola" panose="04040605051002020D02" pitchFamily="82" charset="0"/>
              </a:rPr>
              <a:t>              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Gabriola" panose="04040605051002020D02" pitchFamily="82" charset="0"/>
              </a:rPr>
              <a:t>К </a:t>
            </a:r>
            <a:r>
              <a:rPr lang="ru-RU" sz="2400" dirty="0">
                <a:solidFill>
                  <a:srgbClr val="7030A0"/>
                </a:solidFill>
                <a:latin typeface="Gabriola" panose="04040605051002020D02" pitchFamily="82" charset="0"/>
              </a:rPr>
              <a:t>сожалению, далеко не у каждого получается добраться до юбилея в 95 лет. Но перед нами — счастливый случай. Поздравляем сердечно с важной, красивой датой прекрасного человека с яркой и интересной судьбой. Желаем дальнейшего движения вперед и много-много здоровья и сил.</a:t>
            </a:r>
            <a:r>
              <a:rPr lang="ru-RU" sz="2400" dirty="0" smtClean="0">
                <a:solidFill>
                  <a:srgbClr val="7030A0"/>
                </a:solidFill>
                <a:latin typeface="Gabriola" panose="04040605051002020D02" pitchFamily="82" charset="0"/>
              </a:rPr>
              <a:t/>
            </a:r>
            <a:br>
              <a:rPr lang="ru-RU" sz="2400" dirty="0" smtClean="0">
                <a:solidFill>
                  <a:srgbClr val="7030A0"/>
                </a:solidFill>
                <a:latin typeface="Gabriola" panose="04040605051002020D02" pitchFamily="82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9" name="Рисунок 8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90" b="20390"/>
          <a:stretch>
            <a:fillRect/>
          </a:stretch>
        </p:blipFill>
        <p:spPr>
          <a:xfrm>
            <a:off x="6735074" y="4162568"/>
            <a:ext cx="3705462" cy="254530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15699" y="1298723"/>
            <a:ext cx="3293685" cy="203526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502091" y="1246826"/>
            <a:ext cx="3293684" cy="213905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3865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52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Gabriola</vt:lpstr>
      <vt:lpstr>Monotype Corsiva</vt:lpstr>
      <vt:lpstr>Тема Office</vt:lpstr>
      <vt:lpstr>95-летие Матвеевой Елены Федоровны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95-летие Матвеевой Елены Федоровны</dc:title>
  <dc:creator>Пользователь Windows</dc:creator>
  <cp:lastModifiedBy>Пользователь Windows</cp:lastModifiedBy>
  <cp:revision>7</cp:revision>
  <dcterms:created xsi:type="dcterms:W3CDTF">2020-03-04T16:05:25Z</dcterms:created>
  <dcterms:modified xsi:type="dcterms:W3CDTF">2020-03-04T19:16:30Z</dcterms:modified>
</cp:coreProperties>
</file>